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599" y="9271000"/>
            <a:ext cx="342901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Disorders/diseases </a:t>
            </a:r>
          </a:p>
          <a:p>
            <a:pPr/>
            <a:r>
              <a:t>&amp; Insect Id  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Explanations and How to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nsect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8582" y="0"/>
            <a:ext cx="8432276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glwadul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69463" y="6355086"/>
            <a:ext cx="5020306" cy="334687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 flipH="1" flipV="1">
            <a:off x="6373564" y="2997199"/>
            <a:ext cx="1830636" cy="1"/>
          </a:xfrm>
          <a:prstGeom prst="line">
            <a:avLst/>
          </a:prstGeom>
          <a:ln w="1016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25" name="Shape 125"/>
          <p:cNvSpPr/>
          <p:nvPr/>
        </p:nvSpPr>
        <p:spPr>
          <a:xfrm flipH="1">
            <a:off x="6475164" y="5778500"/>
            <a:ext cx="1830637" cy="0"/>
          </a:xfrm>
          <a:prstGeom prst="line">
            <a:avLst/>
          </a:prstGeom>
          <a:ln w="1016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26" name="Shape 126"/>
          <p:cNvSpPr/>
          <p:nvPr/>
        </p:nvSpPr>
        <p:spPr>
          <a:xfrm flipH="1">
            <a:off x="5840164" y="8104721"/>
            <a:ext cx="1830637" cy="1"/>
          </a:xfrm>
          <a:prstGeom prst="line">
            <a:avLst/>
          </a:prstGeom>
          <a:ln w="1016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27" name="Shape 127"/>
          <p:cNvSpPr/>
          <p:nvPr/>
        </p:nvSpPr>
        <p:spPr>
          <a:xfrm>
            <a:off x="2365041" y="1314449"/>
            <a:ext cx="735150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2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17</a:t>
            </a:r>
          </a:p>
        </p:txBody>
      </p:sp>
      <p:sp>
        <p:nvSpPr>
          <p:cNvPr id="128" name="Shape 128"/>
          <p:cNvSpPr/>
          <p:nvPr/>
        </p:nvSpPr>
        <p:spPr>
          <a:xfrm>
            <a:off x="2365041" y="1549399"/>
            <a:ext cx="73515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17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9" name="Shape 129"/>
          <p:cNvSpPr/>
          <p:nvPr/>
        </p:nvSpPr>
        <p:spPr>
          <a:xfrm>
            <a:off x="2365041" y="1949450"/>
            <a:ext cx="73515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30" name="Shape 130"/>
          <p:cNvSpPr/>
          <p:nvPr/>
        </p:nvSpPr>
        <p:spPr>
          <a:xfrm>
            <a:off x="2365041" y="1733550"/>
            <a:ext cx="73515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31" name="Shape 131"/>
          <p:cNvSpPr/>
          <p:nvPr/>
        </p:nvSpPr>
        <p:spPr>
          <a:xfrm flipH="1">
            <a:off x="5941764" y="7048500"/>
            <a:ext cx="1830637" cy="0"/>
          </a:xfrm>
          <a:prstGeom prst="line">
            <a:avLst/>
          </a:prstGeom>
          <a:ln w="1016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32" name="corn ear worm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90051" y="1751624"/>
            <a:ext cx="5109999" cy="3406666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 flipH="1" flipV="1">
            <a:off x="6632521" y="2791234"/>
            <a:ext cx="1820722" cy="1"/>
          </a:xfrm>
          <a:prstGeom prst="line">
            <a:avLst/>
          </a:prstGeom>
          <a:ln w="101600">
            <a:solidFill>
              <a:schemeClr val="accent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4" name="Shape 134"/>
          <p:cNvSpPr/>
          <p:nvPr/>
        </p:nvSpPr>
        <p:spPr>
          <a:xfrm flipH="1">
            <a:off x="6823021" y="5992278"/>
            <a:ext cx="1820722" cy="1"/>
          </a:xfrm>
          <a:prstGeom prst="line">
            <a:avLst/>
          </a:prstGeom>
          <a:ln w="101600">
            <a:solidFill>
              <a:schemeClr val="accent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5" name="Shape 135"/>
          <p:cNvSpPr/>
          <p:nvPr/>
        </p:nvSpPr>
        <p:spPr>
          <a:xfrm flipH="1">
            <a:off x="5946721" y="7048500"/>
            <a:ext cx="1820722" cy="0"/>
          </a:xfrm>
          <a:prstGeom prst="line">
            <a:avLst/>
          </a:prstGeom>
          <a:ln w="101600">
            <a:solidFill>
              <a:schemeClr val="accent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6" name="Shape 136"/>
          <p:cNvSpPr/>
          <p:nvPr/>
        </p:nvSpPr>
        <p:spPr>
          <a:xfrm flipH="1">
            <a:off x="5845121" y="8104721"/>
            <a:ext cx="1820722" cy="1"/>
          </a:xfrm>
          <a:prstGeom prst="line">
            <a:avLst/>
          </a:prstGeom>
          <a:ln w="101600">
            <a:solidFill>
              <a:schemeClr val="accent3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7" name="Shape 137"/>
          <p:cNvSpPr/>
          <p:nvPr/>
        </p:nvSpPr>
        <p:spPr>
          <a:xfrm>
            <a:off x="2547170" y="2178049"/>
            <a:ext cx="370893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solidFill>
                  <a:srgbClr val="FF93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16</a:t>
            </a:r>
          </a:p>
        </p:txBody>
      </p:sp>
      <p:sp>
        <p:nvSpPr>
          <p:cNvPr id="138" name="Shape 138"/>
          <p:cNvSpPr/>
          <p:nvPr/>
        </p:nvSpPr>
        <p:spPr>
          <a:xfrm>
            <a:off x="2607578" y="2584450"/>
            <a:ext cx="224676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solidFill>
                  <a:srgbClr val="FF93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39" name="Shape 139"/>
          <p:cNvSpPr/>
          <p:nvPr/>
        </p:nvSpPr>
        <p:spPr>
          <a:xfrm>
            <a:off x="2611318" y="2371724"/>
            <a:ext cx="24259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solidFill>
                  <a:srgbClr val="FF93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40" name="Shape 140"/>
          <p:cNvSpPr/>
          <p:nvPr/>
        </p:nvSpPr>
        <p:spPr>
          <a:xfrm>
            <a:off x="2611318" y="2832099"/>
            <a:ext cx="24259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solidFill>
                  <a:srgbClr val="FF93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push dir="l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1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xit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4" dur="1000" fill="hold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xit" nodeType="click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9" dur="1000" fill="hold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xit" nodeType="click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4" dur="1000" fill="hold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xit" nodeType="clickEffect" presetID="9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9" dur="1000" fill="hold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1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clickEffect" presetSubtype="1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1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nodeType="clickEffect" presetSubtype="1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1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3"/>
      <p:bldP build="whole" bldLvl="1" animBg="1" rev="0" advAuto="0" spid="124" grpId="13"/>
      <p:bldP build="whole" bldLvl="1" animBg="1" rev="0" advAuto="0" spid="137" grpId="16"/>
      <p:bldP build="whole" bldLvl="1" animBg="1" rev="0" advAuto="0" spid="138" grpId="20"/>
      <p:bldP build="whole" bldLvl="1" animBg="1" rev="0" advAuto="0" spid="128" grpId="5"/>
      <p:bldP build="whole" bldLvl="1" animBg="1" rev="0" advAuto="0" spid="125" grpId="4"/>
      <p:bldP build="whole" bldLvl="1" animBg="1" rev="0" advAuto="0" spid="134" grpId="17"/>
      <p:bldP build="whole" bldLvl="1" animBg="1" rev="0" advAuto="0" spid="129" grpId="9"/>
      <p:bldP build="whole" bldLvl="1" animBg="1" rev="0" advAuto="0" spid="123" grpId="1"/>
      <p:bldP build="whole" bldLvl="1" animBg="1" rev="0" advAuto="0" spid="140" grpId="22"/>
      <p:bldP build="whole" bldLvl="1" animBg="1" rev="0" advAuto="0" spid="135" grpId="19"/>
      <p:bldP build="whole" bldLvl="1" animBg="1" rev="0" advAuto="0" spid="132" grpId="14"/>
      <p:bldP build="whole" bldLvl="1" animBg="1" rev="0" advAuto="0" spid="139" grpId="18"/>
      <p:bldP build="whole" bldLvl="1" animBg="1" rev="0" advAuto="0" spid="125" grpId="12"/>
      <p:bldP build="whole" bldLvl="1" animBg="1" rev="0" advAuto="0" spid="126" grpId="8"/>
      <p:bldP build="whole" bldLvl="1" animBg="1" rev="0" advAuto="0" spid="133" grpId="15"/>
      <p:bldP build="whole" bldLvl="1" animBg="1" rev="0" advAuto="0" spid="126" grpId="10"/>
      <p:bldP build="whole" bldLvl="1" animBg="1" rev="0" advAuto="0" spid="131" grpId="6"/>
      <p:bldP build="whole" bldLvl="1" animBg="1" rev="0" advAuto="0" spid="131" grpId="11"/>
      <p:bldP build="whole" bldLvl="1" animBg="1" rev="0" advAuto="0" spid="124" grpId="2"/>
      <p:bldP build="whole" bldLvl="1" animBg="1" rev="0" advAuto="0" spid="136" grpId="21"/>
      <p:bldP build="whole" bldLvl="1" animBg="1" rev="0" advAuto="0" spid="130" grpId="7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disorder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2251" y="-406400"/>
            <a:ext cx="9519908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Herbicide-drift-alfalfa-400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31812" y="6306689"/>
            <a:ext cx="4516157" cy="32967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Ear-Rots-TM-2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46740" y="1036439"/>
            <a:ext cx="4051301" cy="381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2797516" y="1207764"/>
            <a:ext cx="27475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solidFill>
                  <a:srgbClr val="9411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46" name="Shape 146"/>
          <p:cNvSpPr/>
          <p:nvPr/>
        </p:nvSpPr>
        <p:spPr>
          <a:xfrm flipH="1">
            <a:off x="6910943" y="1652264"/>
            <a:ext cx="1312047" cy="1"/>
          </a:xfrm>
          <a:prstGeom prst="line">
            <a:avLst/>
          </a:prstGeom>
          <a:ln w="101600">
            <a:solidFill>
              <a:srgbClr val="AB180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7" name="Shape 147"/>
          <p:cNvSpPr/>
          <p:nvPr/>
        </p:nvSpPr>
        <p:spPr>
          <a:xfrm flipH="1">
            <a:off x="7126844" y="3239764"/>
            <a:ext cx="1312046" cy="1"/>
          </a:xfrm>
          <a:prstGeom prst="line">
            <a:avLst/>
          </a:prstGeom>
          <a:ln w="101600">
            <a:solidFill>
              <a:srgbClr val="AB180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8" name="Shape 148"/>
          <p:cNvSpPr/>
          <p:nvPr/>
        </p:nvSpPr>
        <p:spPr>
          <a:xfrm flipH="1">
            <a:off x="7965044" y="8307064"/>
            <a:ext cx="1312046" cy="1"/>
          </a:xfrm>
          <a:prstGeom prst="line">
            <a:avLst/>
          </a:prstGeom>
          <a:ln w="101600">
            <a:solidFill>
              <a:srgbClr val="AB1802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9" name="Shape 149"/>
          <p:cNvSpPr/>
          <p:nvPr/>
        </p:nvSpPr>
        <p:spPr>
          <a:xfrm>
            <a:off x="2749444" y="1474464"/>
            <a:ext cx="370893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solidFill>
                  <a:srgbClr val="9411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150" name="Shape 150"/>
          <p:cNvSpPr/>
          <p:nvPr/>
        </p:nvSpPr>
        <p:spPr>
          <a:xfrm>
            <a:off x="2813592" y="1931664"/>
            <a:ext cx="24259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solidFill>
                  <a:srgbClr val="9411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51" name="Shape 151"/>
          <p:cNvSpPr/>
          <p:nvPr/>
        </p:nvSpPr>
        <p:spPr>
          <a:xfrm flipH="1">
            <a:off x="7469291" y="7496804"/>
            <a:ext cx="1312046" cy="1"/>
          </a:xfrm>
          <a:prstGeom prst="line">
            <a:avLst/>
          </a:prstGeom>
          <a:ln w="1016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2" name="Shape 152"/>
          <p:cNvSpPr/>
          <p:nvPr/>
        </p:nvSpPr>
        <p:spPr>
          <a:xfrm flipH="1">
            <a:off x="6961743" y="2979539"/>
            <a:ext cx="1312047" cy="1"/>
          </a:xfrm>
          <a:prstGeom prst="line">
            <a:avLst/>
          </a:prstGeom>
          <a:ln w="1016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3" name="Shape 153"/>
          <p:cNvSpPr/>
          <p:nvPr/>
        </p:nvSpPr>
        <p:spPr>
          <a:xfrm flipH="1">
            <a:off x="7024791" y="1934204"/>
            <a:ext cx="1312046" cy="1"/>
          </a:xfrm>
          <a:prstGeom prst="line">
            <a:avLst/>
          </a:prstGeom>
          <a:ln w="101600">
            <a:solidFill>
              <a:srgbClr val="5A5F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4" name="Shape 154"/>
          <p:cNvSpPr/>
          <p:nvPr/>
        </p:nvSpPr>
        <p:spPr>
          <a:xfrm>
            <a:off x="2796883" y="2286000"/>
            <a:ext cx="276015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55" name="Shape 155"/>
          <p:cNvSpPr/>
          <p:nvPr/>
        </p:nvSpPr>
        <p:spPr>
          <a:xfrm>
            <a:off x="2813592" y="2827139"/>
            <a:ext cx="24259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56" name="Shape 156"/>
          <p:cNvSpPr/>
          <p:nvPr/>
        </p:nvSpPr>
        <p:spPr>
          <a:xfrm>
            <a:off x="2749444" y="2553964"/>
            <a:ext cx="370893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7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push dir="l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2" dur="1000" fill="hold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xit" nodeType="click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7" dur="1000" fill="hold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2" dur="1000" fill="hold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1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1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1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1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6"/>
      <p:bldP build="whole" bldLvl="1" animBg="1" rev="0" advAuto="0" spid="143" grpId="1"/>
      <p:bldP build="whole" bldLvl="1" animBg="1" rev="0" advAuto="0" spid="149" grpId="5"/>
      <p:bldP build="whole" bldLvl="1" animBg="1" rev="0" advAuto="0" spid="146" grpId="10"/>
      <p:bldP build="whole" bldLvl="1" animBg="1" rev="0" advAuto="0" spid="148" grpId="6"/>
      <p:bldP build="whole" bldLvl="1" animBg="1" rev="0" advAuto="0" spid="153" grpId="12"/>
      <p:bldP build="whole" bldLvl="1" animBg="1" rev="0" advAuto="0" spid="148" grpId="8"/>
      <p:bldP build="whole" bldLvl="1" animBg="1" rev="0" advAuto="0" spid="154" grpId="13"/>
      <p:bldP build="whole" bldLvl="1" animBg="1" rev="0" advAuto="0" spid="150" grpId="7"/>
      <p:bldP build="whole" bldLvl="1" animBg="1" rev="0" advAuto="0" spid="145" grpId="3"/>
      <p:bldP build="whole" bldLvl="1" animBg="1" rev="0" advAuto="0" spid="152" grpId="14"/>
      <p:bldP build="whole" bldLvl="1" animBg="1" rev="0" advAuto="0" spid="147" grpId="4"/>
      <p:bldP build="whole" bldLvl="1" animBg="1" rev="0" advAuto="0" spid="155" grpId="17"/>
      <p:bldP build="whole" bldLvl="1" animBg="1" rev="0" advAuto="0" spid="144" grpId="11"/>
      <p:bldP build="whole" bldLvl="1" animBg="1" rev="0" advAuto="0" spid="147" grpId="9"/>
      <p:bldP build="whole" bldLvl="1" animBg="1" rev="0" advAuto="0" spid="156" grpId="15"/>
      <p:bldP build="whole" bldLvl="1" animBg="1" rev="0" advAuto="0" spid="14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END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push dir="l"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